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jU1a07icJDBAIedfAVlJwXCglB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BBAAD6-8BC2-04D2-8459-EBEEE16DB4AA}" v="37" dt="2026-04-06T09:29:06.2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eydon" userId="S::mheydon@st-andrews.worcs.sch.uk::5e0c24f3-f841-427d-b306-a0eca88ed661" providerId="AD" clId="Web-{8ABBAAD6-8BC2-04D2-8459-EBEEE16DB4AA}"/>
    <pc:docChg chg="modSld">
      <pc:chgData name="Michelle Heydon" userId="S::mheydon@st-andrews.worcs.sch.uk::5e0c24f3-f841-427d-b306-a0eca88ed661" providerId="AD" clId="Web-{8ABBAAD6-8BC2-04D2-8459-EBEEE16DB4AA}" dt="2026-04-06T09:29:06.209" v="17" actId="20577"/>
      <pc:docMkLst>
        <pc:docMk/>
      </pc:docMkLst>
      <pc:sldChg chg="modSp">
        <pc:chgData name="Michelle Heydon" userId="S::mheydon@st-andrews.worcs.sch.uk::5e0c24f3-f841-427d-b306-a0eca88ed661" providerId="AD" clId="Web-{8ABBAAD6-8BC2-04D2-8459-EBEEE16DB4AA}" dt="2026-04-06T09:29:06.209" v="17" actId="20577"/>
        <pc:sldMkLst>
          <pc:docMk/>
          <pc:sldMk cId="0" sldId="256"/>
        </pc:sldMkLst>
        <pc:spChg chg="mod">
          <ac:chgData name="Michelle Heydon" userId="S::mheydon@st-andrews.worcs.sch.uk::5e0c24f3-f841-427d-b306-a0eca88ed661" providerId="AD" clId="Web-{8ABBAAD6-8BC2-04D2-8459-EBEEE16DB4AA}" dt="2026-04-06T09:26:13.377" v="0" actId="20577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ichelle Heydon" userId="S::mheydon@st-andrews.worcs.sch.uk::5e0c24f3-f841-427d-b306-a0eca88ed661" providerId="AD" clId="Web-{8ABBAAD6-8BC2-04D2-8459-EBEEE16DB4AA}" dt="2026-04-06T09:29:06.209" v="17" actId="20577"/>
          <ac:spMkLst>
            <pc:docMk/>
            <pc:sldMk cId="0" sldId="256"/>
            <ac:spMk id="85" creationId="{00000000-0000-0000-0000-000000000000}"/>
          </ac:spMkLst>
        </pc:spChg>
        <pc:spChg chg="mod">
          <ac:chgData name="Michelle Heydon" userId="S::mheydon@st-andrews.worcs.sch.uk::5e0c24f3-f841-427d-b306-a0eca88ed661" providerId="AD" clId="Web-{8ABBAAD6-8BC2-04D2-8459-EBEEE16DB4AA}" dt="2026-04-06T09:28:34.615" v="2" actId="20577"/>
          <ac:spMkLst>
            <pc:docMk/>
            <pc:sldMk cId="0" sldId="256"/>
            <ac:spMk id="9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4325382" y="1148049"/>
            <a:ext cx="3501600" cy="1362000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Apples</a:t>
            </a: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Topic Web 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Summer One </a:t>
            </a: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2026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Topic- I am growing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7949725" y="2644050"/>
            <a:ext cx="3811800" cy="220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Literacy</a:t>
            </a:r>
            <a:endParaRPr sz="1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buSzPts val="1400"/>
            </a:pPr>
            <a:r>
              <a:rPr lang="en-US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-Reading ‘Plant the Tiny Seed’, ‘Ten Seeds’, ‘Sam plants a flower pot’, ‘Grow it’, 'Orange </a:t>
            </a: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Pear, Apple Bear', ‘Jasper’s</a:t>
            </a:r>
            <a:r>
              <a:rPr lang="en-US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Beanstalk’</a:t>
            </a:r>
            <a:endParaRPr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-Joining in with songs and nursery rhymes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-Learning new vocabulary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endParaRPr sz="13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05432" y="4678151"/>
            <a:ext cx="3693900" cy="17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Mathematics</a:t>
            </a:r>
            <a:endParaRPr sz="13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</a:t>
            </a:r>
            <a:endParaRPr sz="13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-Saying number words (in sequence)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-Exploring different shapes through construction play indoor and outdoor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-Understanding important times of the day e.g lunchtime, hometime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vocabulary to compare size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3799225" y="4323422"/>
            <a:ext cx="42156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the World</a:t>
            </a:r>
            <a:endParaRPr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-Noticing changes </a:t>
            </a:r>
            <a:endParaRPr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about plants and how they grow</a:t>
            </a:r>
            <a:endParaRPr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-Naming the simple parts of a plant</a:t>
            </a:r>
            <a:endParaRPr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-Planting seeds, beans and flowers</a:t>
            </a:r>
            <a:endParaRPr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8013975" y="4941599"/>
            <a:ext cx="3910500" cy="16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Expressive Arts and Design</a:t>
            </a:r>
            <a:endParaRPr sz="1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3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-Beginning to use a variety of tools such as paint and brushes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-Engaging in pretend play with others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-Using objects for printing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-Playing musical instruments</a:t>
            </a:r>
            <a:endParaRPr sz="13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27732" y="2346192"/>
            <a:ext cx="40503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and language</a:t>
            </a:r>
            <a:endParaRPr sz="13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 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social phrases e.g. hello, goodbye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-Listening to others talk 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-Understanding ‘now’ and ‘next’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-Linking 2 or more words together in talk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nursery rhymes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8114277" y="414606"/>
            <a:ext cx="37422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Development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to move in different ways, using the outside space safely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large-muscle movements to wave flags and streamers.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to take off own coat 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US" b="1" dirty="0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267675" y="737852"/>
            <a:ext cx="37704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Personal, Social &amp; Emotional Development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 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and understanding some of the boundaries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how to share with friends</a:t>
            </a:r>
            <a:endParaRPr sz="13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325377" y="440975"/>
            <a:ext cx="32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Collective Worship theme: Generosity</a:t>
            </a: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325382" y="2880388"/>
            <a:ext cx="3477000" cy="10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Spirituality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 – connecting through nature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 – reflecting on how we treat living things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RESPECT – respecting our environment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1179fa-aa6e-4631-9428-ea996c62dcba" xsi:nil="true"/>
    <lcf76f155ced4ddcb4097134ff3c332f xmlns="886b9491-5d66-475b-a9c1-8fbe7626b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20F4943E577746A14EA6B4E183423A" ma:contentTypeVersion="14" ma:contentTypeDescription="Create a new document." ma:contentTypeScope="" ma:versionID="33242c586913f5e62f8005c37fabf309">
  <xsd:schema xmlns:xsd="http://www.w3.org/2001/XMLSchema" xmlns:xs="http://www.w3.org/2001/XMLSchema" xmlns:p="http://schemas.microsoft.com/office/2006/metadata/properties" xmlns:ns2="886b9491-5d66-475b-a9c1-8fbe7626beae" xmlns:ns3="8c1179fa-aa6e-4631-9428-ea996c62dcba" targetNamespace="http://schemas.microsoft.com/office/2006/metadata/properties" ma:root="true" ma:fieldsID="fbdcb35c0dc1567554c885d4b0c3a166" ns2:_="" ns3:_="">
    <xsd:import namespace="886b9491-5d66-475b-a9c1-8fbe7626beae"/>
    <xsd:import namespace="8c1179fa-aa6e-4631-9428-ea996c62d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6b9491-5d66-475b-a9c1-8fbe7626b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eb506b3-5186-4b4d-91a3-8691f6c0e9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179fa-aa6e-4631-9428-ea996c62dc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2036185-da45-44f8-83c3-c468078823ba}" ma:internalName="TaxCatchAll" ma:showField="CatchAllData" ma:web="8c1179fa-aa6e-4631-9428-ea996c62d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A6A401-46FF-407A-ADCA-C25A7CE2E618}">
  <ds:schemaRefs>
    <ds:schemaRef ds:uri="http://schemas.microsoft.com/office/2006/metadata/properties"/>
    <ds:schemaRef ds:uri="http://schemas.microsoft.com/office/infopath/2007/PartnerControls"/>
    <ds:schemaRef ds:uri="8c1179fa-aa6e-4631-9428-ea996c62dcba"/>
    <ds:schemaRef ds:uri="886b9491-5d66-475b-a9c1-8fbe7626beae"/>
  </ds:schemaRefs>
</ds:datastoreItem>
</file>

<file path=customXml/itemProps2.xml><?xml version="1.0" encoding="utf-8"?>
<ds:datastoreItem xmlns:ds="http://schemas.openxmlformats.org/officeDocument/2006/customXml" ds:itemID="{C7325D00-EDA1-48D1-ABFD-C7CFF8C9F9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491BFA-E831-4D39-ADB1-3BE126CAE5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6b9491-5d66-475b-a9c1-8fbe7626beae"/>
    <ds:schemaRef ds:uri="8c1179fa-aa6e-4631-9428-ea996c62d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revision>7</cp:revision>
  <dcterms:created xsi:type="dcterms:W3CDTF">2018-10-16T15:18:01Z</dcterms:created>
  <dcterms:modified xsi:type="dcterms:W3CDTF">2026-04-06T09:29:06Z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0x0101004F20F4943E577746A14EA6B4E183423A</vt:lpwstr>
  </property>
  <property fmtid="{D5CDD505-2E9C-101B-9397-08002B2CF9AE}" pid="3" name="MediaServiceImageTags">
    <vt:lpwstr/>
  </property>
</Properties>
</file>