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</p:sldMasterIdLst>
  <p:notesMasterIdLst>
    <p:notesMasterId r:id="rId6"/>
  </p:notesMasterIdLst>
  <p:sldIdLst>
    <p:sldId id="256" r:id="rId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glvrjR9+hy1fjRG47zuhYYxaem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customschemas.google.com/relationships/presentationmetadata" Target="metadata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eydon" userId="5e0c24f3-f841-427d-b306-a0eca88ed661" providerId="ADAL" clId="{CCC92B97-E492-4118-92EF-422E3B49C95E}"/>
    <pc:docChg chg="modSld">
      <pc:chgData name="Michelle Heydon" userId="5e0c24f3-f841-427d-b306-a0eca88ed661" providerId="ADAL" clId="{CCC92B97-E492-4118-92EF-422E3B49C95E}" dt="2025-12-15T14:02:20.706" v="216" actId="20577"/>
      <pc:docMkLst>
        <pc:docMk/>
      </pc:docMkLst>
      <pc:sldChg chg="modSp mod">
        <pc:chgData name="Michelle Heydon" userId="5e0c24f3-f841-427d-b306-a0eca88ed661" providerId="ADAL" clId="{CCC92B97-E492-4118-92EF-422E3B49C95E}" dt="2025-12-15T14:02:20.706" v="216" actId="20577"/>
        <pc:sldMkLst>
          <pc:docMk/>
          <pc:sldMk cId="0" sldId="256"/>
        </pc:sldMkLst>
        <pc:spChg chg="mod">
          <ac:chgData name="Michelle Heydon" userId="5e0c24f3-f841-427d-b306-a0eca88ed661" providerId="ADAL" clId="{CCC92B97-E492-4118-92EF-422E3B49C95E}" dt="2025-12-15T13:57:04.714" v="1" actId="20577"/>
          <ac:spMkLst>
            <pc:docMk/>
            <pc:sldMk cId="0" sldId="256"/>
            <ac:spMk id="84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5T14:01:03.469" v="143" actId="20577"/>
          <ac:spMkLst>
            <pc:docMk/>
            <pc:sldMk cId="0" sldId="256"/>
            <ac:spMk id="85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5T13:58:46.846" v="11" actId="20577"/>
          <ac:spMkLst>
            <pc:docMk/>
            <pc:sldMk cId="0" sldId="256"/>
            <ac:spMk id="86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5T13:59:01.654" v="12" actId="1076"/>
          <ac:spMkLst>
            <pc:docMk/>
            <pc:sldMk cId="0" sldId="256"/>
            <ac:spMk id="87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5T13:59:54.273" v="97" actId="20577"/>
          <ac:spMkLst>
            <pc:docMk/>
            <pc:sldMk cId="0" sldId="256"/>
            <ac:spMk id="88" creationId="{00000000-0000-0000-0000-000000000000}"/>
          </ac:spMkLst>
        </pc:spChg>
        <pc:spChg chg="mod">
          <ac:chgData name="Michelle Heydon" userId="5e0c24f3-f841-427d-b306-a0eca88ed661" providerId="ADAL" clId="{CCC92B97-E492-4118-92EF-422E3B49C95E}" dt="2025-12-15T14:02:20.706" v="216" actId="20577"/>
          <ac:spMkLst>
            <pc:docMk/>
            <pc:sldMk cId="0" sldId="256"/>
            <ac:spMk id="90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40000"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4325382" y="1148049"/>
            <a:ext cx="3501600" cy="1770653"/>
          </a:xfrm>
          <a:prstGeom prst="roundRect">
            <a:avLst>
              <a:gd name="adj" fmla="val 16667"/>
            </a:avLst>
          </a:prstGeom>
          <a:solidFill>
            <a:srgbClr val="D8D8D8"/>
          </a:solidFill>
          <a:ln w="38100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Pears Topic Web </a:t>
            </a:r>
            <a:endParaRPr sz="2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One 2026</a:t>
            </a:r>
            <a:endParaRPr sz="14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endParaRPr sz="10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Topic- I can help others &amp; people who help me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8148800" y="2401344"/>
            <a:ext cx="38118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Literacy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</a:t>
            </a:r>
            <a:r>
              <a:rPr lang="en-GB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bout words that rhyme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-Starting to 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recognise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words with the same initial sound e.g. snake, sand, scissors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-Beginning to 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recognise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our name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-Discussing stories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-Talking about things that have happened to us in the past, are happening now or will happen in the future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 txBox="1"/>
          <p:nvPr/>
        </p:nvSpPr>
        <p:spPr>
          <a:xfrm>
            <a:off x="105432" y="4520235"/>
            <a:ext cx="3827700" cy="229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Mathematics</a:t>
            </a:r>
            <a:endParaRPr sz="13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</a:t>
            </a:r>
            <a:endParaRPr sz="13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-Counting objects with 1-to-1 correspondence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-Beginning to estimate a small group of objects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Subitising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some number patterns instantly e.g. dice patterns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Subitising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numbers on fingers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-Identifying fewer when comparing 2 groups and using the language ‘fewer’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rdering groups of objects by how many there are  - fewest to most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4186349" y="4720335"/>
            <a:ext cx="3910500" cy="209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Understanding the World</a:t>
            </a:r>
            <a:endParaRPr sz="13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who is in our family and talking about members of our family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about different types of families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-Sequencing family members by size and name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about different types of materials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about occupations e.g. </a:t>
            </a:r>
            <a:r>
              <a:rPr lang="en-US" sz="1300" b="1" i="0" u="none" strike="noStrike" cap="none" dirty="0" err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firefiighters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police officers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-Exploring how to make a bee-bot move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8183600" y="4816475"/>
            <a:ext cx="3910500" cy="153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Expressive Arts and Design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Drawing pictures of ourselves and our families</a:t>
            </a:r>
            <a:endParaRPr dirty="0"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Identifying and matching an instrumental sound e.g. knowing it is a tambourine we can hear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-Telling stories using small world equipment e.g. play fire station and fire engines</a:t>
            </a:r>
            <a:endParaRPr sz="13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64080" y="2230596"/>
            <a:ext cx="4050300" cy="189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Communication and language</a:t>
            </a:r>
            <a:endParaRPr sz="1300" b="1" i="0" u="sng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 will be… </a:t>
            </a:r>
            <a:endParaRPr sz="1300" b="1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-Starting conversations with an adult or friend and continuing it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-Using some new vocabulary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-Listening to stories and remembering what has happened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-Talking about familiar books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to understand who, where and when question</a:t>
            </a:r>
            <a:endParaRPr sz="1300" b="1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8183600" y="186268"/>
            <a:ext cx="3742200" cy="21236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Physical Development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</a:t>
            </a:r>
            <a:endParaRPr sz="1400" b="1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to put on shoes and to pull zips up and down.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-Starting to use our finger and thumb (pincer grip)</a:t>
            </a:r>
            <a:r>
              <a:rPr lang="en-US" sz="1300" b="0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to hold a pencil/paintbrush to make marks.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how to brush our teeth with a little support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dirty="0">
                <a:latin typeface="Calibri"/>
                <a:ea typeface="Calibri"/>
                <a:cs typeface="Calibri"/>
                <a:sym typeface="Calibri"/>
              </a:rPr>
              <a:t>-Learning to ride a trike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-Hopping or standing on one foot for </a:t>
            </a: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5 seconds</a:t>
            </a:r>
            <a:endParaRPr sz="1300" b="0" i="0" u="none" strike="noStrike" cap="none" dirty="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221465" y="155323"/>
            <a:ext cx="3770400" cy="172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Personal, Social &amp; Emotional Development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 will be… 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- </a:t>
            </a: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Learning how family and friends care for each other</a:t>
            </a: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-Learning how to ask when we need help from an adult or peer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-Talking about feelings</a:t>
            </a: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r>
              <a:rPr lang="en-US" sz="13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-Giving help or comfort to those who are upset</a:t>
            </a:r>
            <a:endParaRPr sz="13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4743235" y="440964"/>
            <a:ext cx="2796729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Collective Worship theme: Respect</a:t>
            </a:r>
            <a:endParaRPr sz="14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chemeClr val="l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344300" y="3277525"/>
            <a:ext cx="3477000" cy="89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sng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Spirituality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CONNECT – connecting through community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REFLECT – reflecting on how we can help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3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RESPECT – respecting everyone’s choices</a:t>
            </a:r>
            <a:endParaRPr sz="1300" b="1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c1179fa-aa6e-4631-9428-ea996c62dcba" xsi:nil="true"/>
    <lcf76f155ced4ddcb4097134ff3c332f xmlns="886b9491-5d66-475b-a9c1-8fbe7626beae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F20F4943E577746A14EA6B4E183423A" ma:contentTypeVersion="14" ma:contentTypeDescription="Create a new document." ma:contentTypeScope="" ma:versionID="dd2c8f1a53bfa2a27d8b0fa9a5d91d22">
  <xsd:schema xmlns:xsd="http://www.w3.org/2001/XMLSchema" xmlns:xs="http://www.w3.org/2001/XMLSchema" xmlns:p="http://schemas.microsoft.com/office/2006/metadata/properties" xmlns:ns2="886b9491-5d66-475b-a9c1-8fbe7626beae" xmlns:ns3="8c1179fa-aa6e-4631-9428-ea996c62dcba" targetNamespace="http://schemas.microsoft.com/office/2006/metadata/properties" ma:root="true" ma:fieldsID="4856495ead43ea98573ab07d5b38cd75" ns2:_="" ns3:_="">
    <xsd:import namespace="886b9491-5d66-475b-a9c1-8fbe7626beae"/>
    <xsd:import namespace="8c1179fa-aa6e-4631-9428-ea996c62dcb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86b9491-5d66-475b-a9c1-8fbe7626be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eb506b3-5186-4b4d-91a3-8691f6c0e99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1179fa-aa6e-4631-9428-ea996c62dcb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2036185-da45-44f8-83c3-c468078823ba}" ma:internalName="TaxCatchAll" ma:showField="CatchAllData" ma:web="8c1179fa-aa6e-4631-9428-ea996c62dc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4F72218-EE80-4461-ABFE-3CBC6CCEFC57}">
  <ds:schemaRefs>
    <ds:schemaRef ds:uri="http://schemas.microsoft.com/office/2006/metadata/properties"/>
    <ds:schemaRef ds:uri="http://schemas.microsoft.com/office/infopath/2007/PartnerControls"/>
    <ds:schemaRef ds:uri="8c1179fa-aa6e-4631-9428-ea996c62dcba"/>
    <ds:schemaRef ds:uri="886b9491-5d66-475b-a9c1-8fbe7626beae"/>
  </ds:schemaRefs>
</ds:datastoreItem>
</file>

<file path=customXml/itemProps2.xml><?xml version="1.0" encoding="utf-8"?>
<ds:datastoreItem xmlns:ds="http://schemas.openxmlformats.org/officeDocument/2006/customXml" ds:itemID="{26726DE3-7B41-47C6-98DF-0E37666FECE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67F0471-00D5-4A20-84A9-120156F1242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86b9491-5d66-475b-a9c1-8fbe7626beae"/>
    <ds:schemaRef ds:uri="8c1179fa-aa6e-4631-9428-ea996c62dc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445</Words>
  <Application>Microsoft Office PowerPoint</Application>
  <PresentationFormat>Widescreen</PresentationFormat>
  <Paragraphs>58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cp:lastModifiedBy>Michelle Heydon</cp:lastModifiedBy>
  <cp:revision>1</cp:revision>
  <dcterms:created xsi:type="dcterms:W3CDTF">2018-10-16T15:18:01Z</dcterms:created>
  <dcterms:modified xsi:type="dcterms:W3CDTF">2025-12-15T14:02:27Z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0x0101004F20F4943E577746A14EA6B4E183423A</vt:lpwstr>
  </property>
  <property fmtid="{D5CDD505-2E9C-101B-9397-08002B2CF9AE}" pid="3" name="MediaServiceImageTags">
    <vt:lpwstr/>
  </property>
</Properties>
</file>