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/d9BpIErWEiEP7zI2ryTJM23A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eydon" userId="5e0c24f3-f841-427d-b306-a0eca88ed661" providerId="ADAL" clId="{CCC92B97-E492-4118-92EF-422E3B49C95E}"/>
    <pc:docChg chg="modSld">
      <pc:chgData name="Michelle Heydon" userId="5e0c24f3-f841-427d-b306-a0eca88ed661" providerId="ADAL" clId="{CCC92B97-E492-4118-92EF-422E3B49C95E}" dt="2025-12-16T11:45:12.797" v="126" actId="20577"/>
      <pc:docMkLst>
        <pc:docMk/>
      </pc:docMkLst>
      <pc:sldChg chg="modSp mod">
        <pc:chgData name="Michelle Heydon" userId="5e0c24f3-f841-427d-b306-a0eca88ed661" providerId="ADAL" clId="{CCC92B97-E492-4118-92EF-422E3B49C95E}" dt="2025-12-16T11:45:12.797" v="126" actId="20577"/>
        <pc:sldMkLst>
          <pc:docMk/>
          <pc:sldMk cId="0" sldId="256"/>
        </pc:sldMkLst>
        <pc:spChg chg="mod">
          <ac:chgData name="Michelle Heydon" userId="5e0c24f3-f841-427d-b306-a0eca88ed661" providerId="ADAL" clId="{CCC92B97-E492-4118-92EF-422E3B49C95E}" dt="2025-12-16T11:44:19.004" v="34" actId="20577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6T11:44:11.798" v="32" actId="255"/>
          <ac:spMkLst>
            <pc:docMk/>
            <pc:sldMk cId="0" sldId="256"/>
            <ac:spMk id="86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6T11:45:12.797" v="126" actId="20577"/>
          <ac:spMkLst>
            <pc:docMk/>
            <pc:sldMk cId="0" sldId="256"/>
            <ac:spMk id="87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6T11:44:54.189" v="87" actId="20577"/>
          <ac:spMkLst>
            <pc:docMk/>
            <pc:sldMk cId="0" sldId="256"/>
            <ac:spMk id="9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40000"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4325382" y="1393349"/>
            <a:ext cx="3501600" cy="1770600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Apples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Topic Web 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One 2026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Topic- I help others &amp; people who help me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8148800" y="2688044"/>
            <a:ext cx="38118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5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Literacy</a:t>
            </a:r>
            <a:endParaRPr sz="15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5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b="1">
                <a:latin typeface="Calibri"/>
                <a:ea typeface="Calibri"/>
                <a:cs typeface="Calibri"/>
                <a:sym typeface="Calibri"/>
              </a:rPr>
              <a:t>Joining in with songs and nursery rhymes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>
                <a:latin typeface="Calibri"/>
                <a:ea typeface="Calibri"/>
                <a:cs typeface="Calibri"/>
                <a:sym typeface="Calibri"/>
              </a:rPr>
              <a:t>-Learning new vocabulary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>
                <a:latin typeface="Calibri"/>
                <a:ea typeface="Calibri"/>
                <a:cs typeface="Calibri"/>
                <a:sym typeface="Calibri"/>
              </a:rPr>
              <a:t>-Listening to stories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36057" y="4714435"/>
            <a:ext cx="3827700" cy="1615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Mathematics</a:t>
            </a:r>
            <a:endParaRPr sz="13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</a:t>
            </a:r>
            <a:endParaRPr sz="13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--Exploring different shapes through construction play indoor and outdoor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-Understanding important times of the day </a:t>
            </a:r>
            <a:r>
              <a:rPr lang="en-US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e.g</a:t>
            </a: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lunchtime, </a:t>
            </a:r>
            <a:r>
              <a:rPr lang="en-US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hometime</a:t>
            </a:r>
            <a:endParaRPr lang="en-US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Counting in everyday contexts</a:t>
            </a:r>
            <a:endParaRPr b="1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4186350" y="4873625"/>
            <a:ext cx="3910500" cy="18004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the World</a:t>
            </a:r>
            <a:endParaRPr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who is in our family and talking about members of our family</a:t>
            </a:r>
            <a:endParaRPr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about occupations e.g. </a:t>
            </a:r>
            <a:r>
              <a:rPr lang="en-US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firefiighters</a:t>
            </a:r>
            <a:r>
              <a:rPr lang="en-US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police officers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 dirty="0">
                <a:latin typeface="Calibri"/>
                <a:ea typeface="Calibri"/>
                <a:cs typeface="Calibri"/>
                <a:sym typeface="Calibri"/>
              </a:rPr>
              <a:t>-Repeating actions that have </a:t>
            </a:r>
            <a:r>
              <a:rPr lang="en-US" b="1">
                <a:latin typeface="Calibri"/>
                <a:ea typeface="Calibri"/>
                <a:cs typeface="Calibri"/>
                <a:sym typeface="Calibri"/>
              </a:rPr>
              <a:t>an effect</a:t>
            </a:r>
            <a:endParaRPr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8183600" y="4865963"/>
            <a:ext cx="3910500" cy="16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Expressive Arts and Design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-Beginning to use a variety of tools such as paint and brushes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-Engaging in pretend play with others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objects for printing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36055" y="2683484"/>
            <a:ext cx="40503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and language</a:t>
            </a:r>
            <a:endParaRPr sz="13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 </a:t>
            </a:r>
            <a:endParaRPr sz="13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social phrases e.g. hello, goodbye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-Listening to others talk 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-Understanding ‘now’ and ‘next’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talk in play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1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8183600" y="360018"/>
            <a:ext cx="3742200" cy="16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Development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to move in different ways, using the outside space safely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-Using large-muscle movements to wave flags and streamers.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to take off own coat 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98340" y="440973"/>
            <a:ext cx="37704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Personal, Social &amp; Emotional Development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 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-Making new friends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-Managing transitions e.g. from parent to key worker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-Learning and understanding some of the boundaries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-Identifying family members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-Developing our sense of belonging to a group</a:t>
            </a:r>
            <a:endParaRPr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743235" y="440964"/>
            <a:ext cx="2796729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Collective Worship theme: Respect</a:t>
            </a:r>
            <a:endParaRPr sz="15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344300" y="3277525"/>
            <a:ext cx="34770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Spirituality</a:t>
            </a:r>
            <a:endParaRPr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 – connecting through community</a:t>
            </a:r>
            <a:endParaRPr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 – reflecting on how we can help</a:t>
            </a:r>
            <a:endParaRPr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RESPECT – respecting everyone’s choices</a:t>
            </a:r>
            <a:endParaRPr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1179fa-aa6e-4631-9428-ea996c62dcba" xsi:nil="true"/>
    <lcf76f155ced4ddcb4097134ff3c332f xmlns="886b9491-5d66-475b-a9c1-8fbe7626b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20F4943E577746A14EA6B4E183423A" ma:contentTypeVersion="14" ma:contentTypeDescription="Create a new document." ma:contentTypeScope="" ma:versionID="dd2c8f1a53bfa2a27d8b0fa9a5d91d22">
  <xsd:schema xmlns:xsd="http://www.w3.org/2001/XMLSchema" xmlns:xs="http://www.w3.org/2001/XMLSchema" xmlns:p="http://schemas.microsoft.com/office/2006/metadata/properties" xmlns:ns2="886b9491-5d66-475b-a9c1-8fbe7626beae" xmlns:ns3="8c1179fa-aa6e-4631-9428-ea996c62dcba" targetNamespace="http://schemas.microsoft.com/office/2006/metadata/properties" ma:root="true" ma:fieldsID="4856495ead43ea98573ab07d5b38cd75" ns2:_="" ns3:_="">
    <xsd:import namespace="886b9491-5d66-475b-a9c1-8fbe7626beae"/>
    <xsd:import namespace="8c1179fa-aa6e-4631-9428-ea996c62d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6b9491-5d66-475b-a9c1-8fbe7626b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eb506b3-5186-4b4d-91a3-8691f6c0e9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179fa-aa6e-4631-9428-ea996c62dc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2036185-da45-44f8-83c3-c468078823ba}" ma:internalName="TaxCatchAll" ma:showField="CatchAllData" ma:web="8c1179fa-aa6e-4631-9428-ea996c62d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58D539-D1E3-4DA9-A5EC-CC728B032996}">
  <ds:schemaRefs>
    <ds:schemaRef ds:uri="http://schemas.microsoft.com/office/2006/metadata/properties"/>
    <ds:schemaRef ds:uri="http://schemas.microsoft.com/office/infopath/2007/PartnerControls"/>
    <ds:schemaRef ds:uri="8c1179fa-aa6e-4631-9428-ea996c62dcba"/>
    <ds:schemaRef ds:uri="886b9491-5d66-475b-a9c1-8fbe7626beae"/>
  </ds:schemaRefs>
</ds:datastoreItem>
</file>

<file path=customXml/itemProps2.xml><?xml version="1.0" encoding="utf-8"?>
<ds:datastoreItem xmlns:ds="http://schemas.openxmlformats.org/officeDocument/2006/customXml" ds:itemID="{14EB3C28-CDEC-4847-94F2-35681FCD57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14BF57-39F5-4CD8-A4E5-035ECBC9C8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6b9491-5d66-475b-a9c1-8fbe7626beae"/>
    <ds:schemaRef ds:uri="8c1179fa-aa6e-4631-9428-ea996c62d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</Words>
  <Application>Microsoft Office PowerPoint</Application>
  <PresentationFormat>Widescreen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lastModifiedBy>Michelle Heydon</cp:lastModifiedBy>
  <cp:revision>1</cp:revision>
  <dcterms:created xsi:type="dcterms:W3CDTF">2018-10-16T15:18:01Z</dcterms:created>
  <dcterms:modified xsi:type="dcterms:W3CDTF">2025-12-16T11:45:19Z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0x0101004F20F4943E577746A14EA6B4E183423A</vt:lpwstr>
  </property>
  <property fmtid="{D5CDD505-2E9C-101B-9397-08002B2CF9AE}" pid="3" name="MediaServiceImageTags">
    <vt:lpwstr/>
  </property>
</Properties>
</file>