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" roundtripDataSignature="AMtx7mipyy+pIO1IfAGN8nGnCtER5L66Y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FB487A6-16D9-462E-BA49-8598414EDA06}" v="1" dt="2026-07-16T10:06:58.7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216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customschemas.google.com/relationships/presentationmetadata" Target="metadata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elle Heydon" userId="5e0c24f3-f841-427d-b306-a0eca88ed661" providerId="ADAL" clId="{CCC92B97-E492-4118-92EF-422E3B49C95E}"/>
    <pc:docChg chg="modSld">
      <pc:chgData name="Michelle Heydon" userId="5e0c24f3-f841-427d-b306-a0eca88ed661" providerId="ADAL" clId="{CCC92B97-E492-4118-92EF-422E3B49C95E}" dt="2026-07-16T10:14:23.346" v="66" actId="1076"/>
      <pc:docMkLst>
        <pc:docMk/>
      </pc:docMkLst>
      <pc:sldChg chg="addSp modSp mod setBg">
        <pc:chgData name="Michelle Heydon" userId="5e0c24f3-f841-427d-b306-a0eca88ed661" providerId="ADAL" clId="{CCC92B97-E492-4118-92EF-422E3B49C95E}" dt="2026-07-16T10:14:23.346" v="66" actId="1076"/>
        <pc:sldMkLst>
          <pc:docMk/>
          <pc:sldMk cId="0" sldId="256"/>
        </pc:sldMkLst>
        <pc:spChg chg="mod">
          <ac:chgData name="Michelle Heydon" userId="5e0c24f3-f841-427d-b306-a0eca88ed661" providerId="ADAL" clId="{CCC92B97-E492-4118-92EF-422E3B49C95E}" dt="2026-07-16T10:13:16.460" v="58" actId="1076"/>
          <ac:spMkLst>
            <pc:docMk/>
            <pc:sldMk cId="0" sldId="256"/>
            <ac:spMk id="84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6-07-16T10:14:17.853" v="64" actId="1076"/>
          <ac:spMkLst>
            <pc:docMk/>
            <pc:sldMk cId="0" sldId="256"/>
            <ac:spMk id="85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6-07-16T10:14:20.012" v="65" actId="1076"/>
          <ac:spMkLst>
            <pc:docMk/>
            <pc:sldMk cId="0" sldId="256"/>
            <ac:spMk id="86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6-07-16T10:13:46.195" v="63" actId="1076"/>
          <ac:spMkLst>
            <pc:docMk/>
            <pc:sldMk cId="0" sldId="256"/>
            <ac:spMk id="87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6-07-16T10:14:23.346" v="66" actId="1076"/>
          <ac:spMkLst>
            <pc:docMk/>
            <pc:sldMk cId="0" sldId="256"/>
            <ac:spMk id="88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6-07-16T10:13:20.633" v="59" actId="1076"/>
          <ac:spMkLst>
            <pc:docMk/>
            <pc:sldMk cId="0" sldId="256"/>
            <ac:spMk id="89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6-07-16T10:13:23.195" v="60" actId="1076"/>
          <ac:spMkLst>
            <pc:docMk/>
            <pc:sldMk cId="0" sldId="256"/>
            <ac:spMk id="90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6-07-16T10:13:14.087" v="57" actId="1076"/>
          <ac:spMkLst>
            <pc:docMk/>
            <pc:sldMk cId="0" sldId="256"/>
            <ac:spMk id="91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6-07-16T10:13:09.480" v="56" actId="1076"/>
          <ac:spMkLst>
            <pc:docMk/>
            <pc:sldMk cId="0" sldId="256"/>
            <ac:spMk id="92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6-07-16T10:11:24.979" v="43" actId="1076"/>
          <ac:spMkLst>
            <pc:docMk/>
            <pc:sldMk cId="0" sldId="256"/>
            <ac:spMk id="93" creationId="{00000000-0000-0000-0000-000000000000}"/>
          </ac:spMkLst>
        </pc:spChg>
        <pc:picChg chg="add mod ord">
          <ac:chgData name="Michelle Heydon" userId="5e0c24f3-f841-427d-b306-a0eca88ed661" providerId="ADAL" clId="{CCC92B97-E492-4118-92EF-422E3B49C95E}" dt="2026-07-16T10:07:16.938" v="4" actId="167"/>
          <ac:picMkLst>
            <pc:docMk/>
            <pc:sldMk cId="0" sldId="256"/>
            <ac:picMk id="3" creationId="{31B711EE-E8AD-6360-A82A-C5C59F7BBB4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B711EE-E8AD-6360-A82A-C5C59F7BBB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3613" y="-611241"/>
            <a:ext cx="7870371" cy="7870371"/>
          </a:xfrm>
          <a:prstGeom prst="rect">
            <a:avLst/>
          </a:prstGeom>
        </p:spPr>
      </p:pic>
      <p:sp>
        <p:nvSpPr>
          <p:cNvPr id="84" name="Google Shape;84;p1"/>
          <p:cNvSpPr/>
          <p:nvPr/>
        </p:nvSpPr>
        <p:spPr>
          <a:xfrm>
            <a:off x="118576" y="241949"/>
            <a:ext cx="3501600" cy="1430100"/>
          </a:xfrm>
          <a:prstGeom prst="roundRect">
            <a:avLst>
              <a:gd name="adj" fmla="val 16667"/>
            </a:avLst>
          </a:prstGeom>
          <a:solidFill>
            <a:srgbClr val="D8D8D8"/>
          </a:solidFill>
          <a:ln w="38100" cap="flat" cmpd="sng">
            <a:solidFill>
              <a:srgbClr val="FFFF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Apples Topic Web </a:t>
            </a:r>
            <a:endParaRPr sz="2000" b="0" i="0" u="none" strike="noStrike" cap="none" dirty="0">
              <a:solidFill>
                <a:schemeClr val="dk1"/>
              </a:solidFill>
              <a:latin typeface="Sassoon Primary" pitchFamily="2" charset="0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Autumn One 2026</a:t>
            </a:r>
            <a:endParaRPr sz="14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 dirty="0">
              <a:solidFill>
                <a:schemeClr val="dk1"/>
              </a:solidFill>
              <a:latin typeface="Sassoon Primary" pitchFamily="2" charset="0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Topic- I am me!</a:t>
            </a:r>
            <a:endParaRPr sz="2000" b="0" i="0" u="none" strike="noStrike" cap="none" dirty="0">
              <a:solidFill>
                <a:schemeClr val="dk1"/>
              </a:solidFill>
              <a:latin typeface="Sassoon Primary" pitchFamily="2" charset="0"/>
              <a:sym typeface="Arial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8203650" y="2320014"/>
            <a:ext cx="3811800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sng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Literacy</a:t>
            </a:r>
            <a:endParaRPr sz="1200" b="1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We will be…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-Sharing books with adults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-Noticing print in the environment, such as logos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-Enjoying drawing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br>
              <a:rPr lang="en-US"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8203650" y="3429000"/>
            <a:ext cx="4215300" cy="2062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sng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Mathematics</a:t>
            </a:r>
            <a:endParaRPr sz="1200" b="1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We will be…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-Joining in with simple number songs and rhymes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-Saying some number names in sequence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-Comparing amounts using ‘lots’, ‘more’, ‘same’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-Completing inset puzzles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-Building with a range of resources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br>
              <a:rPr lang="en-US"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3798062" y="4681354"/>
            <a:ext cx="2705422" cy="2062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sng" strike="noStrike" cap="none" dirty="0">
                <a:solidFill>
                  <a:schemeClr val="tx1"/>
                </a:solidFill>
                <a:latin typeface="Sassoon Primary" pitchFamily="2" charset="0"/>
                <a:sym typeface="Arial"/>
              </a:rPr>
              <a:t>Understanding the World</a:t>
            </a:r>
            <a:endParaRPr sz="1200" b="1" i="0" u="none" strike="noStrike" cap="none" dirty="0">
              <a:solidFill>
                <a:schemeClr val="tx1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tx1"/>
                </a:solidFill>
                <a:latin typeface="Sassoon Primary" pitchFamily="2" charset="0"/>
                <a:sym typeface="Arial"/>
              </a:rPr>
              <a:t>We will be…</a:t>
            </a:r>
            <a:endParaRPr sz="1200" b="0" i="0" u="none" strike="noStrike" cap="none" dirty="0">
              <a:solidFill>
                <a:schemeClr val="tx1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chemeClr val="tx1"/>
                </a:solidFill>
                <a:latin typeface="Sassoon Primary" pitchFamily="2" charset="0"/>
                <a:sym typeface="Arial"/>
              </a:rPr>
              <a:t>-Noticing similarities and differences in people</a:t>
            </a:r>
            <a:endParaRPr sz="1200" dirty="0">
              <a:solidFill>
                <a:schemeClr val="tx1"/>
              </a:solidFill>
              <a:latin typeface="Sassoon Primary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chemeClr val="tx1"/>
                </a:solidFill>
                <a:latin typeface="Sassoon Primary" pitchFamily="2" charset="0"/>
                <a:sym typeface="Arial"/>
              </a:rPr>
              <a:t>-Thinking and talking about our families and homes</a:t>
            </a:r>
            <a:endParaRPr sz="1200" dirty="0">
              <a:solidFill>
                <a:schemeClr val="tx1"/>
              </a:solidFill>
              <a:latin typeface="Sassoon Primary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br>
              <a:rPr lang="en-US"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8203650" y="4875509"/>
            <a:ext cx="3910500" cy="2262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sng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Expressive Arts and Design</a:t>
            </a:r>
            <a:endParaRPr sz="1200" b="1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We will be…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-Joining in with singing familiar nursery rhymes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-Taking part in simple pretend play</a:t>
            </a:r>
            <a:endParaRPr sz="1200" dirty="0">
              <a:latin typeface="Sassoon Primary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-Moving and dancing to music.</a:t>
            </a:r>
            <a:endParaRPr sz="1200" dirty="0">
              <a:latin typeface="Sassoon Primary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>
                <a:latin typeface="Sassoon Primary" pitchFamily="2" charset="0"/>
              </a:rPr>
              <a:t>-</a:t>
            </a: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Starting to make marks intentionally.</a:t>
            </a:r>
            <a:endParaRPr sz="1200" dirty="0">
              <a:latin typeface="Sassoon Primary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-Exploring paint, using fingers and other parts of our bodies as well as brushes and other tools.</a:t>
            </a:r>
            <a:endParaRPr sz="1200" dirty="0">
              <a:latin typeface="Sassoon Primary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br>
              <a:rPr lang="en-US"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7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140088" y="3721484"/>
            <a:ext cx="4050300" cy="1815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sng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Communication and language</a:t>
            </a:r>
            <a:endParaRPr sz="1200" b="1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We will be… 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-Starting to develop conversation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-Using a wider range of vocabulary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-Starting to join in with singing familiar nursery rhymes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-Listening and responding to simple instructions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br>
              <a:rPr lang="en-US"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140088" y="5266130"/>
            <a:ext cx="3742200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sng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Physical Development</a:t>
            </a:r>
            <a:endParaRPr sz="1200" b="1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We will be…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-Enjoying moving when outside and inside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-Building with a range of resources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-Becoming more independent 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br>
              <a:rPr lang="en-US"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144375" y="1871241"/>
            <a:ext cx="4007275" cy="2616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sng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Personal,  Social and Emotional Development</a:t>
            </a:r>
            <a:endParaRPr sz="1200" b="1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We will be… 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-Happily leaving our caregiver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-Establishing a relationship with our Key Worker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</a:t>
            </a:r>
            <a:r>
              <a:rPr lang="en-US" sz="1200" b="0" i="0" u="none" strike="noStrike" cap="none" dirty="0" err="1">
                <a:solidFill>
                  <a:srgbClr val="000000"/>
                </a:solidFill>
                <a:latin typeface="Sassoon Primary" pitchFamily="2" charset="0"/>
                <a:sym typeface="Arial"/>
              </a:rPr>
              <a:t>Recognising</a:t>
            </a: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 ourselves as part of the Apples’ community 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-Choosing what we would like to play with 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-Developing friendships with other children</a:t>
            </a:r>
            <a:endParaRPr sz="1200" dirty="0">
              <a:latin typeface="Sassoon Primary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Sassoon Primary" pitchFamily="2" charset="0"/>
                <a:sym typeface="Arial"/>
              </a:rPr>
              <a:t>-Enjoying singing, music and toys that make sounds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br>
              <a:rPr lang="en-US"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8690398" y="57716"/>
            <a:ext cx="3582000" cy="1261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sng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Religious Education</a:t>
            </a:r>
            <a:endParaRPr sz="1200" b="1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We will be…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-Reading bible stories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200" b="0" i="0" u="none" strike="noStrike" cap="none" dirty="0">
              <a:solidFill>
                <a:schemeClr val="dk1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Collective worship value: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 Thankfulness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8690398" y="1119726"/>
            <a:ext cx="35034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sng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Spirituality</a:t>
            </a:r>
            <a:endParaRPr sz="1200" b="1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CONNECT – connecting to each other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REFLECT – reflecting on how we can help each other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RESPECT – respecting everyone by listening to them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c1179fa-aa6e-4631-9428-ea996c62dcba" xsi:nil="true"/>
    <lcf76f155ced4ddcb4097134ff3c332f xmlns="886b9491-5d66-475b-a9c1-8fbe7626bea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20F4943E577746A14EA6B4E183423A" ma:contentTypeVersion="14" ma:contentTypeDescription="Create a new document." ma:contentTypeScope="" ma:versionID="33242c586913f5e62f8005c37fabf309">
  <xsd:schema xmlns:xsd="http://www.w3.org/2001/XMLSchema" xmlns:xs="http://www.w3.org/2001/XMLSchema" xmlns:p="http://schemas.microsoft.com/office/2006/metadata/properties" xmlns:ns2="886b9491-5d66-475b-a9c1-8fbe7626beae" xmlns:ns3="8c1179fa-aa6e-4631-9428-ea996c62dcba" targetNamespace="http://schemas.microsoft.com/office/2006/metadata/properties" ma:root="true" ma:fieldsID="fbdcb35c0dc1567554c885d4b0c3a166" ns2:_="" ns3:_="">
    <xsd:import namespace="886b9491-5d66-475b-a9c1-8fbe7626beae"/>
    <xsd:import namespace="8c1179fa-aa6e-4631-9428-ea996c62dcb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6b9491-5d66-475b-a9c1-8fbe7626be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eb506b3-5186-4b4d-91a3-8691f6c0e99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1179fa-aa6e-4631-9428-ea996c62dcba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2036185-da45-44f8-83c3-c468078823ba}" ma:internalName="TaxCatchAll" ma:showField="CatchAllData" ma:web="8c1179fa-aa6e-4631-9428-ea996c62dcb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2C5A8C9-D067-4C8F-9264-1D75A946A0BA}">
  <ds:schemaRefs>
    <ds:schemaRef ds:uri="http://schemas.microsoft.com/office/2006/metadata/properties"/>
    <ds:schemaRef ds:uri="http://schemas.microsoft.com/office/infopath/2007/PartnerControls"/>
    <ds:schemaRef ds:uri="8c1179fa-aa6e-4631-9428-ea996c62dcba"/>
    <ds:schemaRef ds:uri="886b9491-5d66-475b-a9c1-8fbe7626beae"/>
  </ds:schemaRefs>
</ds:datastoreItem>
</file>

<file path=customXml/itemProps2.xml><?xml version="1.0" encoding="utf-8"?>
<ds:datastoreItem xmlns:ds="http://schemas.openxmlformats.org/officeDocument/2006/customXml" ds:itemID="{DC5B7B24-3FFD-4226-AB2E-8975C2738C0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DE25067-464E-456C-919B-281ABBC897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86b9491-5d66-475b-a9c1-8fbe7626beae"/>
    <ds:schemaRef ds:uri="8c1179fa-aa6e-4631-9428-ea996c62dc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324</Words>
  <Application>Microsoft Office PowerPoint</Application>
  <PresentationFormat>Widescreen</PresentationFormat>
  <Paragraphs>66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Sassoon Primary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Microsoft Office User</dc:creator>
  <cp:lastModifiedBy>Michelle Heydon</cp:lastModifiedBy>
  <cp:revision>1</cp:revision>
  <dcterms:created xsi:type="dcterms:W3CDTF">2018-10-16T15:18:01Z</dcterms:created>
  <dcterms:modified xsi:type="dcterms:W3CDTF">2026-07-16T10:14:28Z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0x0101004F20F4943E577746A14EA6B4E183423A</vt:lpwstr>
  </property>
  <property fmtid="{D5CDD505-2E9C-101B-9397-08002B2CF9AE}" pid="3" name="MediaServiceImageTags">
    <vt:lpwstr/>
  </property>
</Properties>
</file>